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1" r:id="rId11"/>
    <p:sldId id="272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82" r:id="rId21"/>
    <p:sldId id="283" r:id="rId22"/>
    <p:sldId id="277" r:id="rId23"/>
    <p:sldId id="284" r:id="rId24"/>
    <p:sldId id="285" r:id="rId25"/>
    <p:sldId id="278" r:id="rId26"/>
    <p:sldId id="279" r:id="rId27"/>
    <p:sldId id="280" r:id="rId28"/>
    <p:sldId id="281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2" r:id="rId38"/>
    <p:sldId id="295" r:id="rId39"/>
    <p:sldId id="296" r:id="rId40"/>
    <p:sldId id="297" r:id="rId41"/>
    <p:sldId id="299" r:id="rId42"/>
    <p:sldId id="300" r:id="rId43"/>
    <p:sldId id="298" r:id="rId44"/>
    <p:sldId id="301" r:id="rId45"/>
    <p:sldId id="302" r:id="rId46"/>
    <p:sldId id="303" r:id="rId47"/>
  </p:sldIdLst>
  <p:sldSz cx="9144000" cy="5715000" type="screen16x10"/>
  <p:notesSz cx="6858000" cy="9144000"/>
  <p:defaultTextStyle>
    <a:defPPr>
      <a:defRPr lang="zh-CN"/>
    </a:defPPr>
    <a:lvl1pPr marL="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074" y="-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5DCD6-D6CE-4DE5-BD77-B192DBEE628E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B3486-1DDA-419A-A715-CC81706C2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42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fld id="{DB6910F3-93A8-4408-8240-B166EC03EFA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910043"/>
            <a:ext cx="5004048" cy="28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 userDrawn="1"/>
        </p:nvSpPr>
        <p:spPr>
          <a:xfrm>
            <a:off x="-1" y="833804"/>
            <a:ext cx="9144001" cy="45719"/>
          </a:xfrm>
          <a:prstGeom prst="roundRect">
            <a:avLst>
              <a:gd name="adj" fmla="val 50000"/>
            </a:avLst>
          </a:prstGeom>
          <a:solidFill>
            <a:srgbClr val="00BAF0"/>
          </a:solidFill>
          <a:ln>
            <a:solidFill>
              <a:srgbClr val="00BAF0"/>
            </a:solidFill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114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14885"/>
            <a:ext cx="4283968" cy="2408528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-1" y="833804"/>
            <a:ext cx="9144001" cy="45719"/>
          </a:xfrm>
          <a:prstGeom prst="roundRect">
            <a:avLst>
              <a:gd name="adj" fmla="val 50000"/>
            </a:avLst>
          </a:prstGeom>
          <a:solidFill>
            <a:srgbClr val="00BAF0"/>
          </a:solidFill>
          <a:ln>
            <a:solidFill>
              <a:srgbClr val="00BAF0"/>
            </a:solidFill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34727"/>
            <a:ext cx="16478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txStyles>
    <p:titleStyle>
      <a:lvl1pPr algn="ctr" defTabSz="713232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462" indent="-267462" algn="l" defTabSz="7132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79501" indent="-222885" algn="l" defTabSz="7132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indent="-178308" algn="l" defTabSz="71323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156" indent="-178308" algn="l" defTabSz="713232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772" indent="-178308" algn="l" defTabSz="713232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388" indent="-178308" algn="l" defTabSz="713232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004" indent="-178308" algn="l" defTabSz="713232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620" indent="-178308" algn="l" defTabSz="713232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236" indent="-178308" algn="l" defTabSz="713232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5332"/>
            <a:ext cx="83613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54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06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" y="1201316"/>
            <a:ext cx="8628063" cy="37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87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633364"/>
            <a:ext cx="8580437" cy="396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88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5332"/>
            <a:ext cx="467677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24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00850"/>
            <a:ext cx="496252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094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4" y="841276"/>
            <a:ext cx="8963025" cy="566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52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9308"/>
            <a:ext cx="54387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74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5292"/>
            <a:ext cx="8085137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91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7300"/>
            <a:ext cx="8401050" cy="449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54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33463"/>
            <a:ext cx="45434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08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345332"/>
            <a:ext cx="8389937" cy="391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304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985292"/>
            <a:ext cx="8389937" cy="46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652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273324"/>
            <a:ext cx="7970837" cy="4022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211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7300"/>
            <a:ext cx="7980363" cy="382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34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0" y="913284"/>
            <a:ext cx="8866187" cy="351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914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7300"/>
            <a:ext cx="7056437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138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12877"/>
            <a:ext cx="7956376" cy="439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1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9" y="985292"/>
            <a:ext cx="8828087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780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01316"/>
            <a:ext cx="7294563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527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0"/>
            <a:ext cx="897255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933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914400"/>
            <a:ext cx="51244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63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129307"/>
            <a:ext cx="7980363" cy="417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55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" y="697260"/>
            <a:ext cx="8923337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764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838200"/>
            <a:ext cx="86471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035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13284"/>
            <a:ext cx="8770937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58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41276"/>
            <a:ext cx="8666163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28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971550"/>
            <a:ext cx="814228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238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01315"/>
            <a:ext cx="7408863" cy="404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944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5292"/>
            <a:ext cx="658018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013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90650"/>
            <a:ext cx="8532813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261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3" y="1057300"/>
            <a:ext cx="8647113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636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3284"/>
            <a:ext cx="8942387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66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5" y="1134998"/>
            <a:ext cx="8208963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382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90513"/>
            <a:ext cx="8875713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722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28700"/>
            <a:ext cx="84947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277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276350"/>
            <a:ext cx="7246937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306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5332"/>
            <a:ext cx="7650361" cy="388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97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1236"/>
            <a:ext cx="8323263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927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214313"/>
            <a:ext cx="9028113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349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13284"/>
            <a:ext cx="8418513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06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489348"/>
            <a:ext cx="7408863" cy="378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9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019175"/>
            <a:ext cx="7085013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42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938213"/>
            <a:ext cx="7399337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23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51049"/>
            <a:ext cx="55435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35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84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0</Words>
  <Application>Microsoft Office PowerPoint</Application>
  <PresentationFormat>全屏显示(16:10)</PresentationFormat>
  <Paragraphs>0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</cp:lastModifiedBy>
  <cp:revision>24</cp:revision>
  <dcterms:created xsi:type="dcterms:W3CDTF">2017-04-11T02:29:37Z</dcterms:created>
  <dcterms:modified xsi:type="dcterms:W3CDTF">2017-12-08T17:37:07Z</dcterms:modified>
</cp:coreProperties>
</file>